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71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34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9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98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97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20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11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43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58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4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F0EBB-07C1-419F-9D2D-4DBEC7C1749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05DF7-A3F5-4990-B003-A77848854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13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urukawa@banyanmarket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45406D-87CE-4E46-9305-F13253587574}"/>
              </a:ext>
            </a:extLst>
          </p:cNvPr>
          <p:cNvSpPr txBox="1"/>
          <p:nvPr/>
        </p:nvSpPr>
        <p:spPr>
          <a:xfrm>
            <a:off x="78205" y="376958"/>
            <a:ext cx="67797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全国老人クラブ連合会創立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周年記念全国老人クラブ大会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DVD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頒布のお知らせ（追加）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45D1DE-217B-4BA9-BCB2-AEBAF510D350}"/>
              </a:ext>
            </a:extLst>
          </p:cNvPr>
          <p:cNvSpPr txBox="1"/>
          <p:nvPr/>
        </p:nvSpPr>
        <p:spPr>
          <a:xfrm>
            <a:off x="344900" y="1218021"/>
            <a:ext cx="64348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本大会のダイジェスト版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DVD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を頒布いたします。会場にお越しになれなかった方や、もう一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度大会をご覧になりたい方にいかがでしょうか？　頒布価格・詳細は下記の通りです。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なお、本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DVD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は期間限定で注文生産しておりましたが、このたび追加で対応いたします。</a:t>
            </a:r>
          </a:p>
        </p:txBody>
      </p:sp>
      <p:sp>
        <p:nvSpPr>
          <p:cNvPr id="7" name="スクロール: 横 6">
            <a:extLst>
              <a:ext uri="{FF2B5EF4-FFF2-40B4-BE49-F238E27FC236}">
                <a16:creationId xmlns:a16="http://schemas.microsoft.com/office/drawing/2014/main" id="{8CA4CF2D-0818-4BBD-B170-C0C41D2E4D20}"/>
              </a:ext>
            </a:extLst>
          </p:cNvPr>
          <p:cNvSpPr/>
          <p:nvPr/>
        </p:nvSpPr>
        <p:spPr>
          <a:xfrm>
            <a:off x="39103" y="36092"/>
            <a:ext cx="6740692" cy="1227210"/>
          </a:xfrm>
          <a:prstGeom prst="horizontalScroll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A3780D-4B98-48DE-8CA8-7ED7CC5A69B5}"/>
              </a:ext>
            </a:extLst>
          </p:cNvPr>
          <p:cNvSpPr txBox="1"/>
          <p:nvPr/>
        </p:nvSpPr>
        <p:spPr>
          <a:xfrm>
            <a:off x="227093" y="1973209"/>
            <a:ext cx="649554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頒布価格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枚 ￥</a:t>
            </a:r>
            <a:r>
              <a:rPr kumimoji="1"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2,500</a:t>
            </a:r>
            <a:r>
              <a:rPr kumimoji="1"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消費税及び送料込み</a:t>
            </a:r>
            <a:r>
              <a:rPr kumimoji="1"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主な内容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◇第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部（主催者挨拶、天皇陛下のおことば、表彰、来賓祝辞）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◇第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部（記念講演、大会宣言）など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分の予定です。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＊天皇陛下のおことば以外はダイジェストとなります。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追加申込期間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１月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～令和５年２月</a:t>
            </a:r>
            <a:r>
              <a:rPr kumimoji="1"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kumimoji="1"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申込期間延長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＊お申込みは下記に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もしくはメールでお願い致します。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【DVD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配達予定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日より順次発送します。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お支払方法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商品到着後、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日以内に同封の請求書に記載の振込先にお振込みください。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なお、振込手数料はご購入者のご負担でお願い致します。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CD6FC8B-7FBE-470F-910B-A8BF22ADF866}"/>
              </a:ext>
            </a:extLst>
          </p:cNvPr>
          <p:cNvSpPr txBox="1"/>
          <p:nvPr/>
        </p:nvSpPr>
        <p:spPr>
          <a:xfrm>
            <a:off x="227093" y="6211899"/>
            <a:ext cx="65918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申込先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バニヤンマーケツト　メール 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: info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@banyanmarket.jp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FAX  : 03(6459)4595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＊お問合せは担当の古川宛へ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〈080(3023)8280〉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10B9110-820C-4CD7-BCC8-383014E962EE}"/>
              </a:ext>
            </a:extLst>
          </p:cNvPr>
          <p:cNvCxnSpPr/>
          <p:nvPr/>
        </p:nvCxnSpPr>
        <p:spPr>
          <a:xfrm>
            <a:off x="39103" y="7291136"/>
            <a:ext cx="681889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67A26B-C69E-4E15-843E-01335873576E}"/>
              </a:ext>
            </a:extLst>
          </p:cNvPr>
          <p:cNvSpPr txBox="1"/>
          <p:nvPr/>
        </p:nvSpPr>
        <p:spPr>
          <a:xfrm>
            <a:off x="345908" y="7336443"/>
            <a:ext cx="6472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全老連創立</a:t>
            </a:r>
            <a:r>
              <a:rPr kumimoji="1"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周年記念全国老人クラブ大会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DVD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申込書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7FB9AF-AF69-4787-8D0A-C044F78068BA}"/>
              </a:ext>
            </a:extLst>
          </p:cNvPr>
          <p:cNvSpPr txBox="1"/>
          <p:nvPr/>
        </p:nvSpPr>
        <p:spPr>
          <a:xfrm>
            <a:off x="264697" y="7794459"/>
            <a:ext cx="1287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お名前：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37B5AA4-82DC-45C8-9564-4B2955CA59EC}"/>
              </a:ext>
            </a:extLst>
          </p:cNvPr>
          <p:cNvSpPr txBox="1"/>
          <p:nvPr/>
        </p:nvSpPr>
        <p:spPr>
          <a:xfrm>
            <a:off x="264697" y="8207575"/>
            <a:ext cx="1287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ご住所：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5CEC3DE-067B-458C-95FD-95EE43B8F72A}"/>
              </a:ext>
            </a:extLst>
          </p:cNvPr>
          <p:cNvSpPr txBox="1"/>
          <p:nvPr/>
        </p:nvSpPr>
        <p:spPr>
          <a:xfrm>
            <a:off x="272715" y="8660767"/>
            <a:ext cx="1287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電話番号：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E4C55C-6154-45F2-8A22-67932FD9F7C2}"/>
              </a:ext>
            </a:extLst>
          </p:cNvPr>
          <p:cNvSpPr txBox="1"/>
          <p:nvPr/>
        </p:nvSpPr>
        <p:spPr>
          <a:xfrm>
            <a:off x="3902245" y="8668785"/>
            <a:ext cx="2414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枚数：　　　　　枚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FC08B96-0620-4B2A-84C6-F3502A70C69E}"/>
              </a:ext>
            </a:extLst>
          </p:cNvPr>
          <p:cNvCxnSpPr/>
          <p:nvPr/>
        </p:nvCxnSpPr>
        <p:spPr>
          <a:xfrm>
            <a:off x="348915" y="8084902"/>
            <a:ext cx="59315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95D09D4-DA55-472A-9737-87FA5A5481BC}"/>
              </a:ext>
            </a:extLst>
          </p:cNvPr>
          <p:cNvCxnSpPr/>
          <p:nvPr/>
        </p:nvCxnSpPr>
        <p:spPr>
          <a:xfrm>
            <a:off x="344899" y="8489969"/>
            <a:ext cx="59315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7B0DA8ED-E429-428A-95A5-871A2723269C}"/>
              </a:ext>
            </a:extLst>
          </p:cNvPr>
          <p:cNvCxnSpPr/>
          <p:nvPr/>
        </p:nvCxnSpPr>
        <p:spPr>
          <a:xfrm>
            <a:off x="332867" y="8935140"/>
            <a:ext cx="59315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D29913F-CFB0-4A63-B0E2-E0BBCDBD4970}"/>
              </a:ext>
            </a:extLst>
          </p:cNvPr>
          <p:cNvSpPr/>
          <p:nvPr/>
        </p:nvSpPr>
        <p:spPr>
          <a:xfrm>
            <a:off x="227093" y="6148071"/>
            <a:ext cx="6366211" cy="1054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2966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283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佐知子</dc:creator>
  <cp:lastModifiedBy>okamoto-m</cp:lastModifiedBy>
  <cp:revision>11</cp:revision>
  <cp:lastPrinted>2022-12-20T04:06:39Z</cp:lastPrinted>
  <dcterms:created xsi:type="dcterms:W3CDTF">2022-09-02T02:06:51Z</dcterms:created>
  <dcterms:modified xsi:type="dcterms:W3CDTF">2022-12-20T04:06:46Z</dcterms:modified>
</cp:coreProperties>
</file>